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62" r:id="rId3"/>
    <p:sldId id="263" r:id="rId4"/>
    <p:sldId id="270" r:id="rId5"/>
    <p:sldId id="273" r:id="rId6"/>
    <p:sldId id="271" r:id="rId7"/>
    <p:sldId id="268" r:id="rId8"/>
    <p:sldId id="269" r:id="rId9"/>
    <p:sldId id="272" r:id="rId10"/>
    <p:sldId id="265" r:id="rId11"/>
    <p:sldId id="266" r:id="rId12"/>
    <p:sldId id="267" r:id="rId13"/>
    <p:sldId id="274" r:id="rId14"/>
    <p:sldId id="275" r:id="rId15"/>
    <p:sldId id="276" r:id="rId16"/>
    <p:sldId id="278" r:id="rId17"/>
    <p:sldId id="264" r:id="rId18"/>
    <p:sldId id="280" r:id="rId19"/>
    <p:sldId id="277" r:id="rId20"/>
    <p:sldId id="281" r:id="rId21"/>
    <p:sldId id="279" r:id="rId22"/>
    <p:sldId id="282" r:id="rId23"/>
    <p:sldId id="256" r:id="rId24"/>
    <p:sldId id="258" r:id="rId25"/>
    <p:sldId id="257" r:id="rId26"/>
    <p:sldId id="259" r:id="rId27"/>
    <p:sldId id="284" r:id="rId28"/>
    <p:sldId id="285" r:id="rId29"/>
    <p:sldId id="283" r:id="rId30"/>
    <p:sldId id="289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379DD5E-A7F8-48BC-81E9-1667414C6D56}" type="datetimeFigureOut">
              <a:rPr lang="lv-LV" smtClean="0"/>
              <a:t>2017.03.27.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C0C1BF5-C9A1-49CC-9422-0E6AF303BB9E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Latvijas Nacionālā Kūdras biedrība 2016</a:t>
            </a:r>
            <a:endParaRPr lang="lv-LV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9945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8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86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9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1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4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6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3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Pasaules Kūdras kongress</a:t>
            </a:r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838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2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Izveidota biedrības </a:t>
            </a:r>
            <a:r>
              <a:rPr lang="lv-LV" dirty="0" err="1" smtClean="0"/>
              <a:t>mājaslapa</a:t>
            </a:r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3246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0782"/>
            <a:ext cx="9188513" cy="51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619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64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366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nacionālā līmenī</a:t>
            </a:r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64860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Sanāksmes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Sēde Latvijas zinātņu Akadēmijā kopā ar LKA</a:t>
            </a:r>
          </a:p>
          <a:p>
            <a:r>
              <a:rPr lang="lv-LV" dirty="0" smtClean="0"/>
              <a:t>Raksts žurnālā Akadēmiskā dzīve</a:t>
            </a:r>
          </a:p>
          <a:p>
            <a:r>
              <a:rPr lang="lv-LV" dirty="0" smtClean="0"/>
              <a:t>Dalība kūdras apsaimniekošanas stratēģijas darba grupā</a:t>
            </a:r>
          </a:p>
          <a:p>
            <a:r>
              <a:rPr lang="lv-LV" dirty="0" smtClean="0"/>
              <a:t>Pētījums par zemās kūdras un sapropeļa izmantošanas iespējām</a:t>
            </a:r>
          </a:p>
          <a:p>
            <a:r>
              <a:rPr lang="lv-LV" dirty="0" smtClean="0"/>
              <a:t>Sapropeļa datu bāze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64085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Konference «Kūdra un Sapropelis»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08" y="2324100"/>
            <a:ext cx="5276596" cy="3508375"/>
          </a:xfrm>
        </p:spPr>
      </p:pic>
    </p:spTree>
    <p:extLst>
      <p:ext uri="{BB962C8B-B14F-4D97-AF65-F5344CB8AC3E}">
        <p14:creationId xmlns:p14="http://schemas.microsoft.com/office/powerpoint/2010/main" val="120176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2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Konference «Kūdra un Sapropelis»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08" y="2324100"/>
            <a:ext cx="5276596" cy="3508375"/>
          </a:xfrm>
        </p:spPr>
      </p:pic>
    </p:spTree>
    <p:extLst>
      <p:ext uri="{BB962C8B-B14F-4D97-AF65-F5344CB8AC3E}">
        <p14:creationId xmlns:p14="http://schemas.microsoft.com/office/powerpoint/2010/main" val="2312655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143000"/>
          </a:xfrm>
        </p:spPr>
        <p:txBody>
          <a:bodyPr/>
          <a:lstStyle/>
          <a:p>
            <a:r>
              <a:rPr lang="lv-LV" dirty="0" smtClean="0"/>
              <a:t>Rakstu krājums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2621" y="2324100"/>
            <a:ext cx="4337771" cy="3508375"/>
          </a:xfrm>
        </p:spPr>
      </p:pic>
    </p:spTree>
    <p:extLst>
      <p:ext uri="{BB962C8B-B14F-4D97-AF65-F5344CB8AC3E}">
        <p14:creationId xmlns:p14="http://schemas.microsoft.com/office/powerpoint/2010/main" val="3723139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Plāni nākotnei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Projektu pieteikumi</a:t>
            </a:r>
          </a:p>
          <a:p>
            <a:r>
              <a:rPr lang="lv-LV" dirty="0" err="1" smtClean="0"/>
              <a:t>Pēcdoktorantūras</a:t>
            </a:r>
            <a:r>
              <a:rPr lang="lv-LV" dirty="0" smtClean="0"/>
              <a:t> granti</a:t>
            </a:r>
          </a:p>
          <a:p>
            <a:r>
              <a:rPr lang="lv-LV" dirty="0" smtClean="0"/>
              <a:t>Dalība VARAM konsultatīvajā padomē</a:t>
            </a:r>
          </a:p>
          <a:p>
            <a:r>
              <a:rPr lang="lv-LV" dirty="0" smtClean="0"/>
              <a:t>Jaunu biedru uzņemšana</a:t>
            </a:r>
          </a:p>
          <a:p>
            <a:r>
              <a:rPr lang="lv-LV" dirty="0" smtClean="0"/>
              <a:t>Purvu dienas - organizēt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27065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Paldies </a:t>
            </a:r>
            <a:r>
              <a:rPr lang="lv-LV" smtClean="0"/>
              <a:t>par uzmanību!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285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2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9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4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5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17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84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</TotalTime>
  <Words>78</Words>
  <Application>Microsoft Office PowerPoint</Application>
  <PresentationFormat>On-screen Show (4:3)</PresentationFormat>
  <Paragraphs>20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Austin</vt:lpstr>
      <vt:lpstr>Latvijas Nacionālā Kūdras biedrība 2016</vt:lpstr>
      <vt:lpstr>Pasaules Kūdras kongress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Izveidota biedrības mājaslapa</vt:lpstr>
      <vt:lpstr>PowerPoint Presentation</vt:lpstr>
      <vt:lpstr>PowerPoint Presentation</vt:lpstr>
      <vt:lpstr>PowerPoint Presentation</vt:lpstr>
      <vt:lpstr>PowerPoint Presentation</vt:lpstr>
      <vt:lpstr>Aktivitātes nacionālā līmenī</vt:lpstr>
      <vt:lpstr>Sanāksmes</vt:lpstr>
      <vt:lpstr>Konference «Kūdra un Sapropelis»</vt:lpstr>
      <vt:lpstr>Konference «Kūdra un Sapropelis»</vt:lpstr>
      <vt:lpstr>Rakstu krājums</vt:lpstr>
      <vt:lpstr>Plāni nākotnei</vt:lpstr>
      <vt:lpstr>Paldies par uzmanību!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MarisK</dc:creator>
  <cp:lastModifiedBy>User</cp:lastModifiedBy>
  <cp:revision>8</cp:revision>
  <dcterms:created xsi:type="dcterms:W3CDTF">2017-03-17T12:22:50Z</dcterms:created>
  <dcterms:modified xsi:type="dcterms:W3CDTF">2017-03-27T17:48:10Z</dcterms:modified>
</cp:coreProperties>
</file>